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rainfall%20minds%20on%20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rainfall%20minds%20on%20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rainfall%20minds%20on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title>
      <c:layout/>
    </c:title>
    <c:plotArea>
      <c:layout>
        <c:manualLayout>
          <c:layoutTarget val="inner"/>
          <c:xMode val="edge"/>
          <c:yMode val="edge"/>
          <c:x val="0.10576398930721093"/>
          <c:y val="0.10302784875233816"/>
          <c:w val="0.83528865009830944"/>
          <c:h val="0.71872889650336458"/>
        </c:manualLayout>
      </c:layout>
      <c:scatterChart>
        <c:scatterStyle val="lineMarker"/>
        <c:ser>
          <c:idx val="0"/>
          <c:order val="0"/>
          <c:tx>
            <c:v>2008</c:v>
          </c:tx>
          <c:spPr>
            <a:ln w="28575">
              <a:noFill/>
            </a:ln>
          </c:spPr>
          <c:xVal>
            <c:strRef>
              <c:f>Sheet1!$B$2:$B$13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Sheet1!$A$2:$A$13</c:f>
              <c:numCache>
                <c:formatCode>General</c:formatCode>
                <c:ptCount val="12"/>
                <c:pt idx="0">
                  <c:v>15</c:v>
                </c:pt>
                <c:pt idx="1">
                  <c:v>25</c:v>
                </c:pt>
                <c:pt idx="2">
                  <c:v>32</c:v>
                </c:pt>
                <c:pt idx="3">
                  <c:v>45</c:v>
                </c:pt>
                <c:pt idx="4">
                  <c:v>55</c:v>
                </c:pt>
                <c:pt idx="5">
                  <c:v>32</c:v>
                </c:pt>
                <c:pt idx="6">
                  <c:v>27</c:v>
                </c:pt>
                <c:pt idx="7">
                  <c:v>44</c:v>
                </c:pt>
                <c:pt idx="8">
                  <c:v>23</c:v>
                </c:pt>
                <c:pt idx="9">
                  <c:v>56</c:v>
                </c:pt>
                <c:pt idx="10">
                  <c:v>75</c:v>
                </c:pt>
                <c:pt idx="11">
                  <c:v>32</c:v>
                </c:pt>
              </c:numCache>
            </c:numRef>
          </c:yVal>
        </c:ser>
        <c:axId val="168850944"/>
        <c:axId val="168904192"/>
      </c:scatterChart>
      <c:valAx>
        <c:axId val="1688509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Month</a:t>
                </a:r>
              </a:p>
            </c:rich>
          </c:tx>
          <c:layout/>
        </c:title>
        <c:tickLblPos val="nextTo"/>
        <c:crossAx val="168904192"/>
        <c:crosses val="autoZero"/>
        <c:crossBetween val="midCat"/>
      </c:valAx>
      <c:valAx>
        <c:axId val="1689041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/>
                  <a:t>Rainfall (mm)</a:t>
                </a:r>
              </a:p>
            </c:rich>
          </c:tx>
          <c:layout/>
        </c:title>
        <c:numFmt formatCode="General" sourceLinked="1"/>
        <c:tickLblPos val="nextTo"/>
        <c:crossAx val="16885094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title>
      <c:tx>
        <c:rich>
          <a:bodyPr/>
          <a:lstStyle/>
          <a:p>
            <a:pPr>
              <a:defRPr/>
            </a:pPr>
            <a:r>
              <a:rPr lang="en-CA"/>
              <a:t>2009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4352344700777052E-2"/>
          <c:y val="0.17013385682375623"/>
          <c:w val="0.84886267994422782"/>
          <c:h val="0.61279580053028238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strRef>
              <c:f>Sheet1!$B$2:$B$13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Sheet1!$C$2:$C$13</c:f>
              <c:numCache>
                <c:formatCode>General</c:formatCode>
                <c:ptCount val="12"/>
                <c:pt idx="0">
                  <c:v>21</c:v>
                </c:pt>
                <c:pt idx="1">
                  <c:v>32</c:v>
                </c:pt>
                <c:pt idx="2">
                  <c:v>14</c:v>
                </c:pt>
                <c:pt idx="3">
                  <c:v>44</c:v>
                </c:pt>
                <c:pt idx="4">
                  <c:v>26</c:v>
                </c:pt>
                <c:pt idx="5">
                  <c:v>29</c:v>
                </c:pt>
                <c:pt idx="6">
                  <c:v>30</c:v>
                </c:pt>
                <c:pt idx="7">
                  <c:v>41</c:v>
                </c:pt>
                <c:pt idx="8">
                  <c:v>22</c:v>
                </c:pt>
                <c:pt idx="9">
                  <c:v>33</c:v>
                </c:pt>
                <c:pt idx="10">
                  <c:v>44</c:v>
                </c:pt>
                <c:pt idx="11">
                  <c:v>56</c:v>
                </c:pt>
              </c:numCache>
            </c:numRef>
          </c:yVal>
        </c:ser>
        <c:axId val="192318464"/>
        <c:axId val="192248064"/>
      </c:scatterChart>
      <c:valAx>
        <c:axId val="1923184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Month</a:t>
                </a:r>
              </a:p>
            </c:rich>
          </c:tx>
          <c:layout/>
        </c:title>
        <c:tickLblPos val="nextTo"/>
        <c:crossAx val="192248064"/>
        <c:crosses val="autoZero"/>
        <c:crossBetween val="midCat"/>
      </c:valAx>
      <c:valAx>
        <c:axId val="192248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/>
                  <a:t>Rainfall</a:t>
                </a:r>
                <a:r>
                  <a:rPr lang="en-CA" baseline="0"/>
                  <a:t> (mm)</a:t>
                </a:r>
                <a:endParaRPr lang="en-CA"/>
              </a:p>
            </c:rich>
          </c:tx>
          <c:layout/>
        </c:title>
        <c:numFmt formatCode="General" sourceLinked="1"/>
        <c:tickLblPos val="nextTo"/>
        <c:crossAx val="192318464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title>
      <c:tx>
        <c:rich>
          <a:bodyPr/>
          <a:lstStyle/>
          <a:p>
            <a:pPr>
              <a:defRPr/>
            </a:pPr>
            <a:r>
              <a:rPr lang="en-CA"/>
              <a:t>2008 and</a:t>
            </a:r>
            <a:r>
              <a:rPr lang="en-CA" baseline="0"/>
              <a:t> 2009</a:t>
            </a:r>
            <a:endParaRPr lang="en-CA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v>2008</c:v>
          </c:tx>
          <c:spPr>
            <a:ln w="28575">
              <a:noFill/>
            </a:ln>
          </c:spPr>
          <c:xVal>
            <c:strRef>
              <c:f>Sheet1!$B$2:$B$13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Sheet1!$A$2:$A$13</c:f>
              <c:numCache>
                <c:formatCode>General</c:formatCode>
                <c:ptCount val="12"/>
                <c:pt idx="0">
                  <c:v>15</c:v>
                </c:pt>
                <c:pt idx="1">
                  <c:v>25</c:v>
                </c:pt>
                <c:pt idx="2">
                  <c:v>32</c:v>
                </c:pt>
                <c:pt idx="3">
                  <c:v>45</c:v>
                </c:pt>
                <c:pt idx="4">
                  <c:v>55</c:v>
                </c:pt>
                <c:pt idx="5">
                  <c:v>32</c:v>
                </c:pt>
                <c:pt idx="6">
                  <c:v>27</c:v>
                </c:pt>
                <c:pt idx="7">
                  <c:v>44</c:v>
                </c:pt>
                <c:pt idx="8">
                  <c:v>23</c:v>
                </c:pt>
                <c:pt idx="9">
                  <c:v>56</c:v>
                </c:pt>
                <c:pt idx="10">
                  <c:v>75</c:v>
                </c:pt>
                <c:pt idx="11">
                  <c:v>32</c:v>
                </c:pt>
              </c:numCache>
            </c:numRef>
          </c:yVal>
        </c:ser>
        <c:ser>
          <c:idx val="1"/>
          <c:order val="1"/>
          <c:tx>
            <c:v>2009</c:v>
          </c:tx>
          <c:spPr>
            <a:ln w="28575">
              <a:noFill/>
            </a:ln>
          </c:spPr>
          <c:xVal>
            <c:strRef>
              <c:f>Sheet1!$B$2:$B$13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Sheet1!$C$2:$C$13</c:f>
              <c:numCache>
                <c:formatCode>General</c:formatCode>
                <c:ptCount val="12"/>
                <c:pt idx="0">
                  <c:v>21</c:v>
                </c:pt>
                <c:pt idx="1">
                  <c:v>32</c:v>
                </c:pt>
                <c:pt idx="2">
                  <c:v>14</c:v>
                </c:pt>
                <c:pt idx="3">
                  <c:v>44</c:v>
                </c:pt>
                <c:pt idx="4">
                  <c:v>26</c:v>
                </c:pt>
                <c:pt idx="5">
                  <c:v>29</c:v>
                </c:pt>
                <c:pt idx="6">
                  <c:v>30</c:v>
                </c:pt>
                <c:pt idx="7">
                  <c:v>41</c:v>
                </c:pt>
                <c:pt idx="8">
                  <c:v>22</c:v>
                </c:pt>
                <c:pt idx="9">
                  <c:v>33</c:v>
                </c:pt>
                <c:pt idx="10">
                  <c:v>44</c:v>
                </c:pt>
                <c:pt idx="11">
                  <c:v>56</c:v>
                </c:pt>
              </c:numCache>
            </c:numRef>
          </c:yVal>
        </c:ser>
        <c:axId val="103856384"/>
        <c:axId val="109195648"/>
      </c:scatterChart>
      <c:valAx>
        <c:axId val="103856384"/>
        <c:scaling>
          <c:orientation val="minMax"/>
        </c:scaling>
        <c:axPos val="b"/>
        <c:title>
          <c:layout/>
        </c:title>
        <c:tickLblPos val="nextTo"/>
        <c:crossAx val="109195648"/>
        <c:crosses val="autoZero"/>
        <c:crossBetween val="midCat"/>
      </c:valAx>
      <c:valAx>
        <c:axId val="1091956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/>
                  <a:t>Rainfall</a:t>
                </a:r>
                <a:r>
                  <a:rPr lang="en-CA" baseline="0"/>
                  <a:t> (mm)</a:t>
                </a:r>
                <a:endParaRPr lang="en-CA"/>
              </a:p>
            </c:rich>
          </c:tx>
          <c:layout/>
        </c:title>
        <c:numFmt formatCode="General" sourceLinked="1"/>
        <c:tickLblPos val="nextTo"/>
        <c:crossAx val="1038563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B80EE-3120-45BA-9161-2F7D6C83AFE5}" type="datetimeFigureOut">
              <a:rPr lang="en-CA" smtClean="0"/>
              <a:t>17/10/2010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0A7D5-10A4-48BF-8929-3F880EA464FD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115616" y="0"/>
          <a:ext cx="6912768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1187624" y="3717032"/>
          <a:ext cx="6948264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Steps to make a Graph with multiple data sets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Step1: find the upper and lower limits of both sets of data.</a:t>
            </a:r>
          </a:p>
          <a:p>
            <a:r>
              <a:rPr lang="en-CA" dirty="0" smtClean="0"/>
              <a:t>Step2: divide up the axes accordingly </a:t>
            </a:r>
          </a:p>
          <a:p>
            <a:r>
              <a:rPr lang="en-CA" dirty="0" smtClean="0"/>
              <a:t>Step3: Plot data series 1</a:t>
            </a:r>
          </a:p>
          <a:p>
            <a:r>
              <a:rPr lang="en-CA" dirty="0" smtClean="0"/>
              <a:t>Step4: plot data series 2</a:t>
            </a:r>
          </a:p>
          <a:p>
            <a:r>
              <a:rPr lang="en-CA" dirty="0" smtClean="0"/>
              <a:t>Step5: add Labels</a:t>
            </a:r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67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Steps to make a Graph with multiple data sets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Mobile</dc:creator>
  <cp:lastModifiedBy>Mobile</cp:lastModifiedBy>
  <cp:revision>45</cp:revision>
  <dcterms:created xsi:type="dcterms:W3CDTF">2010-10-17T22:17:09Z</dcterms:created>
  <dcterms:modified xsi:type="dcterms:W3CDTF">2010-10-18T11:07:08Z</dcterms:modified>
</cp:coreProperties>
</file>